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8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32.jpeg" ContentType="image/jpeg"/>
  <Override PartName="/ppt/media/image31.jpeg" ContentType="image/jpeg"/>
  <Override PartName="/ppt/media/image29.png" ContentType="image/png"/>
  <Override PartName="/ppt/media/image27.jpeg" ContentType="image/jpeg"/>
  <Override PartName="/ppt/media/image26.jpeg" ContentType="image/jpeg"/>
  <Override PartName="/ppt/media/image10.png" ContentType="image/png"/>
  <Override PartName="/ppt/media/image13.jpeg" ContentType="image/jpeg"/>
  <Override PartName="/ppt/media/image25.jpeg" ContentType="image/jpeg"/>
  <Override PartName="/ppt/media/image9.jpeg" ContentType="image/jpeg"/>
  <Override PartName="/ppt/media/image23.jpeg" ContentType="image/jpeg"/>
  <Override PartName="/ppt/media/image7.jpeg" ContentType="image/jpeg"/>
  <Override PartName="/ppt/media/image30.jpeg" ContentType="image/jpeg"/>
  <Override PartName="/ppt/media/image2.png" ContentType="image/png"/>
  <Override PartName="/ppt/media/image4.png" ContentType="image/png"/>
  <Override PartName="/ppt/media/image11.jpeg" ContentType="image/jpeg"/>
  <Override PartName="/ppt/media/image5.jpeg" ContentType="image/jpeg"/>
  <Override PartName="/ppt/media/image21.jpeg" ContentType="image/jpeg"/>
  <Override PartName="/ppt/media/image24.jpeg" ContentType="image/jpeg"/>
  <Override PartName="/ppt/media/image8.jpeg" ContentType="image/jpeg"/>
  <Override PartName="/ppt/media/image1.png" ContentType="image/png"/>
  <Override PartName="/ppt/media/image20.jpeg" ContentType="image/jpeg"/>
  <Override PartName="/ppt/media/image12.jpeg" ContentType="image/jpeg"/>
  <Override PartName="/ppt/media/image19.png" ContentType="image/pn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28.png" ContentType="image/png"/>
  <Override PartName="/ppt/media/image3.jpeg" ContentType="image/jpeg"/>
  <Override PartName="/ppt/media/image18.jpeg" ContentType="image/jpeg"/>
  <Override PartName="/ppt/media/image6.jpeg" ContentType="image/jpeg"/>
  <Override PartName="/ppt/media/image22.jpeg" ContentType="image/jpeg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28/01/2016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0D7DFB6-DCCE-443A-874B-991B60A80ED2}" type="slidenum">
              <a:rPr lang="fr-FR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1512720" y="4248000"/>
            <a:ext cx="3599280" cy="1721880"/>
          </a:xfrm>
          <a:prstGeom prst="rect">
            <a:avLst/>
          </a:prstGeom>
          <a:ln>
            <a:noFill/>
          </a:ln>
        </p:spPr>
      </p:pic>
      <p:sp>
        <p:nvSpPr>
          <p:cNvPr id="40" name="CustomShape 1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Custom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" name="Picture 8" descr=""/>
          <p:cNvPicPr/>
          <p:nvPr/>
        </p:nvPicPr>
        <p:blipFill>
          <a:blip r:embed="rId2"/>
          <a:stretch/>
        </p:blipFill>
        <p:spPr>
          <a:xfrm>
            <a:off x="155520" y="117360"/>
            <a:ext cx="2879640" cy="1668600"/>
          </a:xfrm>
          <a:prstGeom prst="rect">
            <a:avLst/>
          </a:prstGeom>
          <a:ln>
            <a:noFill/>
          </a:ln>
        </p:spPr>
      </p:pic>
      <p:sp>
        <p:nvSpPr>
          <p:cNvPr id="44" name="CustomShape 4"/>
          <p:cNvSpPr/>
          <p:nvPr/>
        </p:nvSpPr>
        <p:spPr>
          <a:xfrm>
            <a:off x="4199760" y="332640"/>
            <a:ext cx="3777480" cy="100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6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</a:t>
            </a:r>
            <a:r>
              <a:rPr b="1" lang="fr-FR" sz="5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fr-FR" sz="6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langues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" name="Picture 10" descr=""/>
          <p:cNvPicPr/>
          <p:nvPr/>
        </p:nvPicPr>
        <p:blipFill>
          <a:blip r:embed="rId3"/>
          <a:stretch/>
        </p:blipFill>
        <p:spPr>
          <a:xfrm>
            <a:off x="5256360" y="4230360"/>
            <a:ext cx="2479680" cy="1673640"/>
          </a:xfrm>
          <a:prstGeom prst="rect">
            <a:avLst/>
          </a:prstGeom>
          <a:ln>
            <a:noFill/>
          </a:ln>
        </p:spPr>
      </p:pic>
      <p:sp>
        <p:nvSpPr>
          <p:cNvPr id="46" name="CustomShape 5"/>
          <p:cNvSpPr/>
          <p:nvPr/>
        </p:nvSpPr>
        <p:spPr>
          <a:xfrm>
            <a:off x="3594240" y="5969880"/>
            <a:ext cx="3533760" cy="64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3600" spc="-1" strike="noStrike">
                <a:solidFill>
                  <a:srgbClr val="bfd3f8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Bourgoin Jallieu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CustomShape 6"/>
          <p:cNvSpPr/>
          <p:nvPr/>
        </p:nvSpPr>
        <p:spPr>
          <a:xfrm rot="20881800">
            <a:off x="2666520" y="2544120"/>
            <a:ext cx="4388760" cy="1096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66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ESPAGNOL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2699640" y="2277000"/>
            <a:ext cx="3816000" cy="223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Picture 2" descr=""/>
          <p:cNvPicPr/>
          <p:nvPr/>
        </p:nvPicPr>
        <p:blipFill>
          <a:blip r:embed="rId1"/>
          <a:stretch/>
        </p:blipFill>
        <p:spPr>
          <a:xfrm>
            <a:off x="2988000" y="2817720"/>
            <a:ext cx="3239640" cy="1259280"/>
          </a:xfrm>
          <a:prstGeom prst="rect">
            <a:avLst/>
          </a:prstGeom>
          <a:ln w="73080">
            <a:solidFill>
              <a:srgbClr val="0047ff"/>
            </a:solidFill>
            <a:round/>
          </a:ln>
          <a:effectLst>
            <a:outerShdw algn="r" blurRad="50800" dir="10800000" dist="38100" rotWithShape="0">
              <a:srgbClr val="000000">
                <a:alpha val="40000"/>
              </a:srgbClr>
            </a:outerShdw>
          </a:effectLst>
        </p:spPr>
      </p:pic>
      <p:sp>
        <p:nvSpPr>
          <p:cNvPr id="50" name="CustomShape 2"/>
          <p:cNvSpPr/>
          <p:nvPr/>
        </p:nvSpPr>
        <p:spPr>
          <a:xfrm>
            <a:off x="899640" y="404640"/>
            <a:ext cx="2448000" cy="1367640"/>
          </a:xfrm>
          <a:prstGeom prst="ellipse">
            <a:avLst/>
          </a:prstGeom>
          <a:noFill/>
          <a:ln>
            <a:round/>
          </a:ln>
          <a:effectLst>
            <a:outerShdw algn="ctr" blurRad="50800" dir="5400000" dist="50800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198800" y="692640"/>
            <a:ext cx="184824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f64861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Pour toutes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f64861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Les langues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5436000" y="476640"/>
            <a:ext cx="2448000" cy="1367640"/>
          </a:xfrm>
          <a:prstGeom prst="ellipse">
            <a:avLst/>
          </a:prstGeom>
          <a:noFill/>
          <a:ln>
            <a:round/>
          </a:ln>
          <a:effectLst>
            <a:outerShdw algn="ctr" blurRad="50800" dir="5400000" dist="50800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CustomShape 5"/>
          <p:cNvSpPr/>
          <p:nvPr/>
        </p:nvSpPr>
        <p:spPr>
          <a:xfrm>
            <a:off x="5724000" y="620640"/>
            <a:ext cx="244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 u="sng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  </a:t>
            </a:r>
            <a:r>
              <a:rPr b="1" lang="fr-FR" sz="2400" spc="-1" strike="noStrike" u="sng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STAGE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Dans un pays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  </a:t>
            </a:r>
            <a:r>
              <a:rPr b="1" lang="fr-FR" sz="2400" spc="-1" strike="noStrike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étranger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CustomShape 6"/>
          <p:cNvSpPr/>
          <p:nvPr/>
        </p:nvSpPr>
        <p:spPr>
          <a:xfrm>
            <a:off x="6588360" y="2781000"/>
            <a:ext cx="2448000" cy="1367640"/>
          </a:xfrm>
          <a:prstGeom prst="ellipse">
            <a:avLst/>
          </a:prstGeom>
          <a:noFill/>
          <a:ln>
            <a:round/>
          </a:ln>
          <a:effectLst>
            <a:outerShdw algn="ctr" blurRad="50800" dir="5400000" dist="50800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" name="CustomShape 7"/>
          <p:cNvSpPr/>
          <p:nvPr/>
        </p:nvSpPr>
        <p:spPr>
          <a:xfrm>
            <a:off x="6829920" y="3069000"/>
            <a:ext cx="175392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   </a:t>
            </a:r>
            <a:r>
              <a:rPr b="1" lang="fr-FR" sz="2400" spc="-1" strike="noStrike" u="sng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DUREE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558ed5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4 semaines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CustomShape 8"/>
          <p:cNvSpPr/>
          <p:nvPr/>
        </p:nvSpPr>
        <p:spPr>
          <a:xfrm>
            <a:off x="971640" y="4797000"/>
            <a:ext cx="2448000" cy="1367640"/>
          </a:xfrm>
          <a:prstGeom prst="ellipse">
            <a:avLst/>
          </a:prstGeom>
          <a:noFill/>
          <a:ln>
            <a:round/>
          </a:ln>
          <a:effectLst>
            <a:outerShdw algn="ctr" blurRad="50800" dir="5400000" dist="50800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" name="CustomShape 9"/>
          <p:cNvSpPr/>
          <p:nvPr/>
        </p:nvSpPr>
        <p:spPr>
          <a:xfrm>
            <a:off x="1259640" y="5085360"/>
            <a:ext cx="18000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39774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ACCUEIL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39774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en famille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CustomShape 10"/>
          <p:cNvSpPr/>
          <p:nvPr/>
        </p:nvSpPr>
        <p:spPr>
          <a:xfrm>
            <a:off x="5004000" y="4869000"/>
            <a:ext cx="2448000" cy="1367640"/>
          </a:xfrm>
          <a:prstGeom prst="ellipse">
            <a:avLst/>
          </a:prstGeom>
          <a:noFill/>
          <a:ln>
            <a:round/>
          </a:ln>
          <a:effectLst>
            <a:outerShdw algn="ctr" blurRad="50800" dir="5400000" dist="50800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9" name="CustomShape 11"/>
          <p:cNvSpPr/>
          <p:nvPr/>
        </p:nvSpPr>
        <p:spPr>
          <a:xfrm>
            <a:off x="5295600" y="5157360"/>
            <a:ext cx="189720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    </a:t>
            </a:r>
            <a:r>
              <a:rPr b="1" lang="fr-FR" sz="2400" spc="-1" strike="noStrike" u="sng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ELEVE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e46c0a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de terminale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CustomShape 12"/>
          <p:cNvSpPr/>
          <p:nvPr/>
        </p:nvSpPr>
        <p:spPr>
          <a:xfrm>
            <a:off x="107640" y="2709000"/>
            <a:ext cx="2448000" cy="1367640"/>
          </a:xfrm>
          <a:prstGeom prst="ellipse">
            <a:avLst/>
          </a:prstGeom>
          <a:noFill/>
          <a:ln>
            <a:round/>
          </a:ln>
          <a:effectLst>
            <a:outerShdw algn="ctr" blurRad="50800" dir="5400000" dist="50800" rotWithShape="0">
              <a:schemeClr val="bg1">
                <a:lumMod val="7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" name="CustomShape 13"/>
          <p:cNvSpPr/>
          <p:nvPr/>
        </p:nvSpPr>
        <p:spPr>
          <a:xfrm>
            <a:off x="179640" y="2853000"/>
            <a:ext cx="244800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2400" spc="-1" strike="noStrike" u="sng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DEPART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fr-FR" sz="2400" spc="-1" strike="noStrike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Tous en même   temps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"/>
          <p:cNvPicPr/>
          <p:nvPr/>
        </p:nvPicPr>
        <p:blipFill>
          <a:blip r:embed="rId1"/>
          <a:stretch/>
        </p:blipFill>
        <p:spPr>
          <a:xfrm>
            <a:off x="827640" y="620640"/>
            <a:ext cx="7199640" cy="5362920"/>
          </a:xfrm>
          <a:prstGeom prst="rect">
            <a:avLst/>
          </a:prstGeom>
          <a:ln w="63360">
            <a:solidFill>
              <a:srgbClr val="ff0000"/>
            </a:solidFill>
            <a:round/>
          </a:ln>
          <a:effectLst>
            <a:outerShdw algn="tl" blurRad="50800" dir="2700000" dist="38100" rotWithShape="0" sx="102000" sy="102000">
              <a:srgbClr val="ffff00">
                <a:alpha val="40000"/>
              </a:srgbClr>
            </a:outerShdw>
          </a:effectLst>
        </p:spPr>
      </p:pic>
      <p:sp>
        <p:nvSpPr>
          <p:cNvPr id="63" name="CustomShape 1"/>
          <p:cNvSpPr/>
          <p:nvPr/>
        </p:nvSpPr>
        <p:spPr>
          <a:xfrm flipH="1">
            <a:off x="4571280" y="2925000"/>
            <a:ext cx="647640" cy="791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7080">
            <a:solidFill>
              <a:srgbClr val="ff0000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2" descr=""/>
          <p:cNvPicPr/>
          <p:nvPr/>
        </p:nvPicPr>
        <p:blipFill>
          <a:blip r:embed="rId1"/>
          <a:stretch/>
        </p:blipFill>
        <p:spPr>
          <a:xfrm rot="20635200">
            <a:off x="418320" y="787320"/>
            <a:ext cx="3599640" cy="2232360"/>
          </a:xfrm>
          <a:prstGeom prst="rect">
            <a:avLst/>
          </a:prstGeom>
          <a:ln>
            <a:noFill/>
          </a:ln>
        </p:spPr>
      </p:pic>
      <p:pic>
        <p:nvPicPr>
          <p:cNvPr id="65" name="Picture 6" descr=""/>
          <p:cNvPicPr/>
          <p:nvPr/>
        </p:nvPicPr>
        <p:blipFill>
          <a:blip r:embed="rId2"/>
          <a:stretch/>
        </p:blipFill>
        <p:spPr>
          <a:xfrm rot="21289200">
            <a:off x="4227120" y="3916440"/>
            <a:ext cx="4319640" cy="2129760"/>
          </a:xfrm>
          <a:prstGeom prst="rect">
            <a:avLst/>
          </a:prstGeom>
          <a:ln>
            <a:noFill/>
          </a:ln>
        </p:spPr>
      </p:pic>
      <p:sp>
        <p:nvSpPr>
          <p:cNvPr id="66" name="CustomShape 1"/>
          <p:cNvSpPr/>
          <p:nvPr/>
        </p:nvSpPr>
        <p:spPr>
          <a:xfrm rot="21278400">
            <a:off x="5219640" y="6093000"/>
            <a:ext cx="32400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Diputación Provincial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CustomShape 2"/>
          <p:cNvSpPr/>
          <p:nvPr/>
        </p:nvSpPr>
        <p:spPr>
          <a:xfrm rot="397800">
            <a:off x="5133600" y="2948040"/>
            <a:ext cx="34196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Iglesia de San Pedro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CustomShape 3"/>
          <p:cNvSpPr/>
          <p:nvPr/>
        </p:nvSpPr>
        <p:spPr>
          <a:xfrm rot="20663400">
            <a:off x="1633320" y="2974680"/>
            <a:ext cx="25725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omic Sans MS"/>
              </a:rPr>
              <a:t>Centre ville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" name="Picture 8" descr=""/>
          <p:cNvPicPr/>
          <p:nvPr/>
        </p:nvPicPr>
        <p:blipFill>
          <a:blip r:embed="rId3"/>
          <a:stretch/>
        </p:blipFill>
        <p:spPr>
          <a:xfrm>
            <a:off x="1187640" y="4581000"/>
            <a:ext cx="1079640" cy="1986120"/>
          </a:xfrm>
          <a:prstGeom prst="rect">
            <a:avLst/>
          </a:prstGeom>
          <a:ln>
            <a:noFill/>
          </a:ln>
        </p:spPr>
      </p:pic>
      <p:pic>
        <p:nvPicPr>
          <p:cNvPr id="70" name="" descr=""/>
          <p:cNvPicPr/>
          <p:nvPr/>
        </p:nvPicPr>
        <p:blipFill>
          <a:blip r:embed="rId4"/>
          <a:stretch/>
        </p:blipFill>
        <p:spPr>
          <a:xfrm rot="511800">
            <a:off x="5290200" y="327240"/>
            <a:ext cx="3463920" cy="2598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CustomShape 1"/>
          <p:cNvSpPr/>
          <p:nvPr/>
        </p:nvSpPr>
        <p:spPr>
          <a:xfrm>
            <a:off x="1037880" y="2925000"/>
            <a:ext cx="706788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entreprises d’accueil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CustomShape 2"/>
          <p:cNvSpPr/>
          <p:nvPr/>
        </p:nvSpPr>
        <p:spPr>
          <a:xfrm>
            <a:off x="641520" y="620640"/>
            <a:ext cx="2952000" cy="1800000"/>
          </a:xfrm>
          <a:prstGeom prst="rect">
            <a:avLst/>
          </a:prstGeom>
          <a:solidFill>
            <a:schemeClr val="bg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ENreEEE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CustomShape 3"/>
          <p:cNvSpPr/>
          <p:nvPr/>
        </p:nvSpPr>
        <p:spPr>
          <a:xfrm>
            <a:off x="755640" y="1196640"/>
            <a:ext cx="273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Entreprise XX??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4"/>
          <p:cNvSpPr/>
          <p:nvPr/>
        </p:nvSpPr>
        <p:spPr>
          <a:xfrm>
            <a:off x="4644000" y="4365000"/>
            <a:ext cx="2952000" cy="1800000"/>
          </a:xfrm>
          <a:prstGeom prst="rect">
            <a:avLst/>
          </a:prstGeom>
          <a:solidFill>
            <a:schemeClr val="bg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fr-F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ENreEEE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4758120" y="4941000"/>
            <a:ext cx="273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Entreprise XX??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302400" y="144000"/>
            <a:ext cx="3297600" cy="2473200"/>
          </a:xfrm>
          <a:prstGeom prst="rect">
            <a:avLst/>
          </a:prstGeom>
          <a:ln>
            <a:noFill/>
          </a:ln>
        </p:spPr>
      </p:pic>
      <p:sp>
        <p:nvSpPr>
          <p:cNvPr id="77" name="CustomShape 6"/>
          <p:cNvSpPr/>
          <p:nvPr/>
        </p:nvSpPr>
        <p:spPr>
          <a:xfrm>
            <a:off x="302400" y="144000"/>
            <a:ext cx="3291120" cy="576000"/>
          </a:xfrm>
          <a:prstGeom prst="ellipse">
            <a:avLst/>
          </a:pr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Instituto Francés Atenea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4608000" y="4248000"/>
            <a:ext cx="3024000" cy="2267640"/>
          </a:xfrm>
          <a:prstGeom prst="rect">
            <a:avLst/>
          </a:prstGeom>
          <a:ln>
            <a:noFill/>
          </a:ln>
        </p:spPr>
      </p:pic>
      <p:sp>
        <p:nvSpPr>
          <p:cNvPr id="79" name="CustomShape 7"/>
          <p:cNvSpPr/>
          <p:nvPr/>
        </p:nvSpPr>
        <p:spPr>
          <a:xfrm>
            <a:off x="1224000" y="4896000"/>
            <a:ext cx="3096000" cy="792000"/>
          </a:xfrm>
          <a:prstGeom prst="ellipse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Asociación Afanion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5184000" y="664200"/>
            <a:ext cx="2880000" cy="2160000"/>
          </a:xfrm>
          <a:prstGeom prst="rect">
            <a:avLst/>
          </a:prstGeom>
          <a:ln>
            <a:noFill/>
          </a:ln>
        </p:spPr>
      </p:pic>
      <p:sp>
        <p:nvSpPr>
          <p:cNvPr id="81" name="CustomShape 8"/>
          <p:cNvSpPr/>
          <p:nvPr/>
        </p:nvSpPr>
        <p:spPr>
          <a:xfrm>
            <a:off x="5256000" y="72000"/>
            <a:ext cx="2808000" cy="592200"/>
          </a:xfrm>
          <a:prstGeom prst="ellipse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Hotel **** NH Group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1224000" y="1598760"/>
            <a:ext cx="5976000" cy="358524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 rot="1834200">
            <a:off x="346680" y="4125240"/>
            <a:ext cx="3456360" cy="259200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 rot="19800000">
            <a:off x="622080" y="450720"/>
            <a:ext cx="2978640" cy="2233800"/>
          </a:xfrm>
          <a:prstGeom prst="rect">
            <a:avLst/>
          </a:prstGeom>
          <a:ln>
            <a:noFill/>
          </a:ln>
        </p:spPr>
      </p:pic>
      <p:pic>
        <p:nvPicPr>
          <p:cNvPr id="85" name="" descr=""/>
          <p:cNvPicPr/>
          <p:nvPr/>
        </p:nvPicPr>
        <p:blipFill>
          <a:blip r:embed="rId4"/>
          <a:stretch/>
        </p:blipFill>
        <p:spPr>
          <a:xfrm rot="1800000">
            <a:off x="4998240" y="461880"/>
            <a:ext cx="3047760" cy="2327760"/>
          </a:xfrm>
          <a:prstGeom prst="rect">
            <a:avLst/>
          </a:prstGeom>
          <a:ln>
            <a:noFill/>
          </a:ln>
        </p:spPr>
      </p:pic>
      <p:sp>
        <p:nvSpPr>
          <p:cNvPr id="86" name="CustomShape 1"/>
          <p:cNvSpPr/>
          <p:nvPr/>
        </p:nvSpPr>
        <p:spPr>
          <a:xfrm>
            <a:off x="2880000" y="2880000"/>
            <a:ext cx="2808000" cy="1080000"/>
          </a:xfrm>
          <a:prstGeom prst="rect">
            <a:avLst/>
          </a:prstGeom>
          <a:solidFill>
            <a:srgbClr val="0000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CustomShape 2"/>
          <p:cNvSpPr/>
          <p:nvPr/>
        </p:nvSpPr>
        <p:spPr>
          <a:xfrm>
            <a:off x="2808000" y="2613240"/>
            <a:ext cx="303552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visites</a:t>
            </a:r>
            <a:endParaRPr lang="fr-FR" sz="1800" spc="-1" strike="noStrike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5"/>
          <a:stretch/>
        </p:blipFill>
        <p:spPr>
          <a:xfrm>
            <a:off x="2664000" y="3392640"/>
            <a:ext cx="835560" cy="1215360"/>
          </a:xfrm>
          <a:prstGeom prst="rect">
            <a:avLst/>
          </a:prstGeom>
          <a:ln>
            <a:noFill/>
          </a:ln>
        </p:spPr>
      </p:pic>
      <p:pic>
        <p:nvPicPr>
          <p:cNvPr id="89" name="" descr=""/>
          <p:cNvPicPr/>
          <p:nvPr/>
        </p:nvPicPr>
        <p:blipFill>
          <a:blip r:embed="rId6"/>
          <a:stretch/>
        </p:blipFill>
        <p:spPr>
          <a:xfrm rot="19663800">
            <a:off x="4758120" y="4151880"/>
            <a:ext cx="3328560" cy="2496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296000" y="4174920"/>
            <a:ext cx="4680000" cy="2377080"/>
          </a:xfrm>
          <a:prstGeom prst="rect">
            <a:avLst/>
          </a:prstGeom>
          <a:ln>
            <a:noFill/>
          </a:ln>
        </p:spPr>
      </p:pic>
      <p:sp>
        <p:nvSpPr>
          <p:cNvPr id="91" name="CustomShape 1"/>
          <p:cNvSpPr/>
          <p:nvPr/>
        </p:nvSpPr>
        <p:spPr>
          <a:xfrm>
            <a:off x="3168000" y="3405240"/>
            <a:ext cx="303552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visites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2"/>
          <a:stretch/>
        </p:blipFill>
        <p:spPr>
          <a:xfrm>
            <a:off x="4680000" y="4660200"/>
            <a:ext cx="1466280" cy="109980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4536000" y="5904000"/>
            <a:ext cx="1872000" cy="432000"/>
          </a:xfrm>
          <a:prstGeom prst="ellipse">
            <a:avLst/>
          </a:prstGeom>
          <a:solidFill>
            <a:srgbClr val="3333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Tierra de Don Quijote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la Mancha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4" name="" descr=""/>
          <p:cNvPicPr/>
          <p:nvPr/>
        </p:nvPicPr>
        <p:blipFill>
          <a:blip r:embed="rId3"/>
          <a:stretch/>
        </p:blipFill>
        <p:spPr>
          <a:xfrm>
            <a:off x="216000" y="126000"/>
            <a:ext cx="2808000" cy="210600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4"/>
          <a:stretch/>
        </p:blipFill>
        <p:spPr>
          <a:xfrm>
            <a:off x="3309480" y="178200"/>
            <a:ext cx="2738520" cy="205380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5"/>
          <a:stretch/>
        </p:blipFill>
        <p:spPr>
          <a:xfrm>
            <a:off x="6264000" y="180360"/>
            <a:ext cx="2736000" cy="205164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6"/>
          <a:stretch/>
        </p:blipFill>
        <p:spPr>
          <a:xfrm>
            <a:off x="360000" y="3081600"/>
            <a:ext cx="2332800" cy="311040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7"/>
          <a:stretch/>
        </p:blipFill>
        <p:spPr>
          <a:xfrm>
            <a:off x="6532560" y="3047040"/>
            <a:ext cx="2375640" cy="3168000"/>
          </a:xfrm>
          <a:prstGeom prst="rect">
            <a:avLst/>
          </a:prstGeom>
          <a:ln>
            <a:noFill/>
          </a:ln>
        </p:spPr>
      </p:pic>
      <p:sp>
        <p:nvSpPr>
          <p:cNvPr id="99" name="CustomShape 3"/>
          <p:cNvSpPr/>
          <p:nvPr/>
        </p:nvSpPr>
        <p:spPr>
          <a:xfrm>
            <a:off x="504000" y="2304000"/>
            <a:ext cx="2088000" cy="288000"/>
          </a:xfrm>
          <a:custGeom>
            <a:avLst/>
            <a:gdLst/>
            <a:ahLst/>
            <a:rect l="0" t="0" r="r" b="b"/>
            <a:pathLst>
              <a:path w="5801" h="802">
                <a:moveTo>
                  <a:pt x="133" y="0"/>
                </a:moveTo>
                <a:cubicBezTo>
                  <a:pt x="66" y="0"/>
                  <a:pt x="0" y="66"/>
                  <a:pt x="0" y="133"/>
                </a:cubicBezTo>
                <a:lnTo>
                  <a:pt x="0" y="667"/>
                </a:lnTo>
                <a:cubicBezTo>
                  <a:pt x="0" y="734"/>
                  <a:pt x="66" y="801"/>
                  <a:pt x="133" y="801"/>
                </a:cubicBezTo>
                <a:lnTo>
                  <a:pt x="5667" y="801"/>
                </a:lnTo>
                <a:cubicBezTo>
                  <a:pt x="5733" y="801"/>
                  <a:pt x="5800" y="734"/>
                  <a:pt x="5800" y="667"/>
                </a:cubicBezTo>
                <a:lnTo>
                  <a:pt x="5800" y="133"/>
                </a:lnTo>
                <a:cubicBezTo>
                  <a:pt x="5800" y="66"/>
                  <a:pt x="5733" y="0"/>
                  <a:pt x="5667" y="0"/>
                </a:cubicBezTo>
                <a:lnTo>
                  <a:pt x="133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Seminario provincial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3600000" y="2304000"/>
            <a:ext cx="2016000" cy="216000"/>
          </a:xfrm>
          <a:custGeom>
            <a:avLst/>
            <a:gdLst/>
            <a:ahLst/>
            <a:rect l="0" t="0" r="r" b="b"/>
            <a:pathLst>
              <a:path w="5602" h="602">
                <a:moveTo>
                  <a:pt x="100" y="0"/>
                </a:moveTo>
                <a:cubicBezTo>
                  <a:pt x="50" y="0"/>
                  <a:pt x="0" y="50"/>
                  <a:pt x="0" y="100"/>
                </a:cubicBezTo>
                <a:lnTo>
                  <a:pt x="0" y="500"/>
                </a:lnTo>
                <a:cubicBezTo>
                  <a:pt x="0" y="550"/>
                  <a:pt x="50" y="601"/>
                  <a:pt x="100" y="601"/>
                </a:cubicBezTo>
                <a:lnTo>
                  <a:pt x="5500" y="601"/>
                </a:lnTo>
                <a:cubicBezTo>
                  <a:pt x="5550" y="601"/>
                  <a:pt x="5601" y="550"/>
                  <a:pt x="5601" y="500"/>
                </a:cubicBezTo>
                <a:lnTo>
                  <a:pt x="5601" y="100"/>
                </a:lnTo>
                <a:cubicBezTo>
                  <a:pt x="5601" y="50"/>
                  <a:pt x="5550" y="0"/>
                  <a:pt x="5500" y="0"/>
                </a:cubicBezTo>
                <a:lnTo>
                  <a:pt x="100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Plaza Mayor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>
            <a:off x="6480000" y="2304000"/>
            <a:ext cx="2448000" cy="360000"/>
          </a:xfrm>
          <a:custGeom>
            <a:avLst/>
            <a:gdLst/>
            <a:ahLst/>
            <a:rect l="0" t="0" r="r" b="b"/>
            <a:pathLst>
              <a:path w="6801" h="1002">
                <a:moveTo>
                  <a:pt x="166" y="0"/>
                </a:moveTo>
                <a:cubicBezTo>
                  <a:pt x="83" y="0"/>
                  <a:pt x="0" y="83"/>
                  <a:pt x="0" y="166"/>
                </a:cubicBezTo>
                <a:lnTo>
                  <a:pt x="0" y="834"/>
                </a:lnTo>
                <a:cubicBezTo>
                  <a:pt x="0" y="917"/>
                  <a:pt x="83" y="1001"/>
                  <a:pt x="166" y="1001"/>
                </a:cubicBezTo>
                <a:lnTo>
                  <a:pt x="6634" y="1001"/>
                </a:lnTo>
                <a:cubicBezTo>
                  <a:pt x="6717" y="1001"/>
                  <a:pt x="6800" y="917"/>
                  <a:pt x="6800" y="834"/>
                </a:cubicBezTo>
                <a:lnTo>
                  <a:pt x="6800" y="166"/>
                </a:lnTo>
                <a:cubicBezTo>
                  <a:pt x="6800" y="83"/>
                  <a:pt x="6717" y="0"/>
                  <a:pt x="6634" y="0"/>
                </a:cubicBezTo>
                <a:lnTo>
                  <a:pt x="166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Parque y catedral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Santa María del Prado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6"/>
          <p:cNvSpPr/>
          <p:nvPr/>
        </p:nvSpPr>
        <p:spPr>
          <a:xfrm>
            <a:off x="360000" y="6192000"/>
            <a:ext cx="2160000" cy="432000"/>
          </a:xfrm>
          <a:custGeom>
            <a:avLst/>
            <a:gdLst/>
            <a:ahLst/>
            <a:rect l="0" t="0" r="r" b="b"/>
            <a:pathLst>
              <a:path w="6001" h="1202">
                <a:moveTo>
                  <a:pt x="200" y="0"/>
                </a:moveTo>
                <a:cubicBezTo>
                  <a:pt x="100" y="0"/>
                  <a:pt x="0" y="100"/>
                  <a:pt x="0" y="200"/>
                </a:cubicBezTo>
                <a:lnTo>
                  <a:pt x="0" y="1000"/>
                </a:lnTo>
                <a:cubicBezTo>
                  <a:pt x="0" y="1100"/>
                  <a:pt x="100" y="1201"/>
                  <a:pt x="200" y="1201"/>
                </a:cubicBezTo>
                <a:lnTo>
                  <a:pt x="5800" y="1201"/>
                </a:lnTo>
                <a:cubicBezTo>
                  <a:pt x="5900" y="1201"/>
                  <a:pt x="6000" y="1100"/>
                  <a:pt x="6000" y="1000"/>
                </a:cubicBezTo>
                <a:lnTo>
                  <a:pt x="6000" y="200"/>
                </a:lnTo>
                <a:cubicBezTo>
                  <a:pt x="6000" y="100"/>
                  <a:pt x="5900" y="0"/>
                  <a:pt x="5800" y="0"/>
                </a:cubicBezTo>
                <a:lnTo>
                  <a:pt x="200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Puerta de Toledo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(arquitectura árabe)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7"/>
          <p:cNvSpPr/>
          <p:nvPr/>
        </p:nvSpPr>
        <p:spPr>
          <a:xfrm>
            <a:off x="6480000" y="6264000"/>
            <a:ext cx="2520000" cy="288000"/>
          </a:xfrm>
          <a:custGeom>
            <a:avLst/>
            <a:gdLst/>
            <a:ahLst/>
            <a:rect l="0" t="0" r="r" b="b"/>
            <a:pathLst>
              <a:path w="7002" h="802">
                <a:moveTo>
                  <a:pt x="133" y="0"/>
                </a:moveTo>
                <a:cubicBezTo>
                  <a:pt x="66" y="0"/>
                  <a:pt x="0" y="66"/>
                  <a:pt x="0" y="133"/>
                </a:cubicBezTo>
                <a:lnTo>
                  <a:pt x="0" y="667"/>
                </a:lnTo>
                <a:cubicBezTo>
                  <a:pt x="0" y="734"/>
                  <a:pt x="66" y="801"/>
                  <a:pt x="133" y="801"/>
                </a:cubicBezTo>
                <a:lnTo>
                  <a:pt x="6867" y="801"/>
                </a:lnTo>
                <a:cubicBezTo>
                  <a:pt x="6934" y="801"/>
                  <a:pt x="7001" y="734"/>
                  <a:pt x="7001" y="667"/>
                </a:cubicBezTo>
                <a:lnTo>
                  <a:pt x="7001" y="133"/>
                </a:lnTo>
                <a:cubicBezTo>
                  <a:pt x="7001" y="66"/>
                  <a:pt x="6934" y="0"/>
                  <a:pt x="6867" y="0"/>
                </a:cubicBezTo>
                <a:lnTo>
                  <a:pt x="133" y="0"/>
                </a:lnTo>
              </a:path>
            </a:pathLst>
          </a:custGeom>
          <a:solidFill>
            <a:srgbClr val="729fc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/>
          <a:p>
            <a:pPr algn="ctr"/>
            <a:r>
              <a:rPr lang="fr-FR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Carrillones de la Plaza Mayor</a:t>
            </a:r>
            <a:endParaRPr lang="fr-FR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228480" y="3837240"/>
            <a:ext cx="3035520" cy="91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fr-FR" sz="5400" spc="-1" strike="noStrike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visites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" descr=""/>
          <p:cNvPicPr/>
          <p:nvPr/>
        </p:nvPicPr>
        <p:blipFill>
          <a:blip r:embed="rId1"/>
          <a:stretch/>
        </p:blipFill>
        <p:spPr>
          <a:xfrm>
            <a:off x="2664000" y="4608000"/>
            <a:ext cx="1008000" cy="1765440"/>
          </a:xfrm>
          <a:prstGeom prst="rect">
            <a:avLst/>
          </a:prstGeom>
          <a:ln>
            <a:noFill/>
          </a:ln>
        </p:spPr>
      </p:pic>
      <p:pic>
        <p:nvPicPr>
          <p:cNvPr id="106" name="" descr=""/>
          <p:cNvPicPr/>
          <p:nvPr/>
        </p:nvPicPr>
        <p:blipFill>
          <a:blip r:embed="rId2"/>
          <a:stretch/>
        </p:blipFill>
        <p:spPr>
          <a:xfrm>
            <a:off x="4392000" y="4799880"/>
            <a:ext cx="2304000" cy="1536120"/>
          </a:xfrm>
          <a:prstGeom prst="rect">
            <a:avLst/>
          </a:prstGeom>
          <a:ln>
            <a:noFill/>
          </a:ln>
        </p:spPr>
      </p:pic>
      <p:sp>
        <p:nvSpPr>
          <p:cNvPr id="107" name="TextShape 2"/>
          <p:cNvSpPr txBox="1"/>
          <p:nvPr/>
        </p:nvSpPr>
        <p:spPr>
          <a:xfrm>
            <a:off x="3600000" y="5328000"/>
            <a:ext cx="1944000" cy="77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CORDOUE</a:t>
            </a:r>
            <a:endParaRPr lang="fr-FR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" descr=""/>
          <p:cNvPicPr/>
          <p:nvPr/>
        </p:nvPicPr>
        <p:blipFill>
          <a:blip r:embed="rId3"/>
          <a:stretch/>
        </p:blipFill>
        <p:spPr>
          <a:xfrm>
            <a:off x="2232000" y="93600"/>
            <a:ext cx="4478760" cy="2066400"/>
          </a:xfrm>
          <a:prstGeom prst="rect">
            <a:avLst/>
          </a:prstGeom>
          <a:ln>
            <a:noFill/>
          </a:ln>
        </p:spPr>
      </p:pic>
      <p:pic>
        <p:nvPicPr>
          <p:cNvPr id="109" name="" descr=""/>
          <p:cNvPicPr/>
          <p:nvPr/>
        </p:nvPicPr>
        <p:blipFill>
          <a:blip r:embed="rId4"/>
          <a:stretch/>
        </p:blipFill>
        <p:spPr>
          <a:xfrm>
            <a:off x="86400" y="2448000"/>
            <a:ext cx="2793600" cy="2095200"/>
          </a:xfrm>
          <a:prstGeom prst="rect">
            <a:avLst/>
          </a:prstGeom>
          <a:ln>
            <a:noFill/>
          </a:ln>
        </p:spPr>
      </p:pic>
      <p:pic>
        <p:nvPicPr>
          <p:cNvPr id="110" name="" descr=""/>
          <p:cNvPicPr/>
          <p:nvPr/>
        </p:nvPicPr>
        <p:blipFill>
          <a:blip r:embed="rId5"/>
          <a:stretch/>
        </p:blipFill>
        <p:spPr>
          <a:xfrm>
            <a:off x="6909840" y="2232000"/>
            <a:ext cx="1946160" cy="2592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Application>LibreOffice/5.0.4.2$Linux_X86_64 LibreOffice_project/00m0$Build-2</Application>
  <Paragraphs>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2016-01-25T16:22:15Z</dcterms:created>
  <dc:creator>Bripatounet</dc:creator>
  <dc:language>fr-FR</dc:language>
  <dcterms:modified xsi:type="dcterms:W3CDTF">2016-01-28T23:28:54Z</dcterms:modified>
  <cp:revision>21</cp:revision>
  <dc:title>Diapositive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7</vt:i4>
  </property>
</Properties>
</file>